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63" r:id="rId9"/>
    <p:sldId id="264" r:id="rId10"/>
    <p:sldId id="296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81" r:id="rId20"/>
    <p:sldId id="282" r:id="rId21"/>
    <p:sldId id="272" r:id="rId22"/>
    <p:sldId id="283" r:id="rId23"/>
    <p:sldId id="285" r:id="rId24"/>
    <p:sldId id="286" r:id="rId25"/>
    <p:sldId id="278" r:id="rId26"/>
    <p:sldId id="275" r:id="rId27"/>
    <p:sldId id="292" r:id="rId28"/>
    <p:sldId id="277" r:id="rId29"/>
    <p:sldId id="295" r:id="rId3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83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06F-A11D-DE41-818F-968685E7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EF12-6555-DE4C-98F3-5CF9A00D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384C-CFA9-DE4A-8956-1A8115D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76E0-6372-004A-A5A6-DFB12811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3C04-3009-9B4D-9E76-E350694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73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A2BC-A28C-554A-8CBE-30730826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6BC6-C8A0-F84C-AAAA-67E0C1B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D0DBB-C2D4-2547-A793-81BAE1B6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6CC2A-F8E9-BA47-BB87-92504B26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B2BD-714A-2F49-A695-69E4953E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456D7-B8F7-1C4E-A64D-829C35D4A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66059-9B06-7444-88F6-EAAA355FB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5BE8-85A3-1946-A836-FD94377D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50F5-2216-1C4A-8551-DA0FCBE5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AC0E-60C0-5641-BCA6-29376299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921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046-5AE2-1842-AE44-EC4F3E16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7E36-B76C-B34A-957D-9A4ADB28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6CCE-6DF0-0846-9B41-D2D22085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B147-B7F3-8548-8901-2A77E7FC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D8B8-D20D-544A-B404-15A06597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05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1EE3-E655-D347-B13C-24A5AE9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5701-2DB4-2140-96B1-18986534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0405-4E87-9248-A435-FD6B7C15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09BD-B630-404C-B145-2CE89B9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256-4473-F74E-87FD-86BDB899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7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6480-830E-8A47-AF85-C54A5B9A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5F49-C87B-9146-97E0-4415D9E9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A1D60-B7DD-FF49-908D-C5FE029EB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76D28-EA9D-5341-A4E0-052EEC27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3CAED-9BF8-1245-9F1E-522D9904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5E297-A667-9340-ACF1-83EAAD6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219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7A52-19F4-2444-B9AE-EA515CDC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E63F-A7D5-D64D-BFEB-DAD57D2A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61E84-DDC0-3045-8B70-03FEF7A7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BE940-C76E-C241-989F-EEA1AADE3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58608-ABDB-414B-B488-5093F0D6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FE179-4E61-134E-8BF9-5181DE4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F128D-439A-E647-917F-11085128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3F72D-14F6-6B40-A909-F6BED88B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606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7CBB-4965-E946-B483-837087A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A29C8-7D2A-604C-9323-52A80DC4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5DB5-960B-3E49-9FA2-F70E805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76D3C-CFD3-8F42-A949-5B0D3A2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76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9A676-CA55-8B42-A963-99008300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5841E-69B6-7A4F-8A8F-1E045EEB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5D98-EFC5-6E42-94B3-99EF52F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00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B7CB-07E6-4D45-98C8-6F79DAC2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BB85-2432-9440-B7A5-11E0D6D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356B6-6F1E-874C-9D88-ED641D255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0EE17-7152-A249-AF75-998ED2F2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47B2-4811-BE40-9C8A-06711440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A6430-6F89-2D41-A1EB-DFD76A5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9BDB-CB90-DF4C-82B7-368ABCB6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52D84-FA37-FB40-8279-7A27B844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58DE8-97D0-1643-95B1-1EC0A9CA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A0D76-DF80-204E-A241-E7873CB3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D8EDC-9E10-A943-9695-EAED2AEC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8CDE1-0E8C-7D40-9ABC-31DD2CA6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052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95C87-BA18-6A49-939D-C5F3999B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CCB5-9D4A-D74F-B5B8-75959DC5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84D3-9E5F-5048-8E2E-7BF730F3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9080-AE71-444F-8C0D-93540AE15665}" type="datetimeFigureOut">
              <a:rPr lang="cs-CZ" smtClean="0"/>
              <a:t>27.11.18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B94-6EE3-6F43-85C8-E6639E39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BE70-1E95-034A-9A73-B053E3AEC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2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15C80-DD00-7F48-9870-6ACC8404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84"/>
            <a:ext cx="12192000" cy="635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20E20-2783-5446-B7BE-DCAEBD2C62D3}"/>
              </a:ext>
            </a:extLst>
          </p:cNvPr>
          <p:cNvSpPr txBox="1"/>
          <p:nvPr/>
        </p:nvSpPr>
        <p:spPr>
          <a:xfrm>
            <a:off x="8314266" y="5655731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Introduction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168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3157268" y="857250"/>
            <a:ext cx="7841411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03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6392174" y="857250"/>
            <a:ext cx="4606505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76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7936301" y="857250"/>
            <a:ext cx="3062377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174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</p:spTree>
    <p:extLst>
      <p:ext uri="{BB962C8B-B14F-4D97-AF65-F5344CB8AC3E}">
        <p14:creationId xmlns:p14="http://schemas.microsoft.com/office/powerpoint/2010/main" val="154224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FB853-91A8-BC47-9FFA-D0EC5B50F26B}"/>
              </a:ext>
            </a:extLst>
          </p:cNvPr>
          <p:cNvSpPr txBox="1"/>
          <p:nvPr/>
        </p:nvSpPr>
        <p:spPr>
          <a:xfrm>
            <a:off x="2915728" y="369641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2B756-5EB4-B241-81E4-38542C5633DC}"/>
              </a:ext>
            </a:extLst>
          </p:cNvPr>
          <p:cNvSpPr txBox="1"/>
          <p:nvPr/>
        </p:nvSpPr>
        <p:spPr>
          <a:xfrm>
            <a:off x="2915727" y="3145931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F41C3-46F0-9C49-BF2C-F8B58CB49CB9}"/>
              </a:ext>
            </a:extLst>
          </p:cNvPr>
          <p:cNvSpPr txBox="1"/>
          <p:nvPr/>
        </p:nvSpPr>
        <p:spPr>
          <a:xfrm>
            <a:off x="2915726" y="250135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7692-E8D8-EE47-ADB0-1DDC3FAFF06C}"/>
              </a:ext>
            </a:extLst>
          </p:cNvPr>
          <p:cNvSpPr txBox="1"/>
          <p:nvPr/>
        </p:nvSpPr>
        <p:spPr>
          <a:xfrm>
            <a:off x="5776822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1D6C2-DC17-C34B-9903-B45B27C21F17}"/>
              </a:ext>
            </a:extLst>
          </p:cNvPr>
          <p:cNvSpPr txBox="1"/>
          <p:nvPr/>
        </p:nvSpPr>
        <p:spPr>
          <a:xfrm>
            <a:off x="5776822" y="3244334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729AA-9763-544F-B208-83F1746550EA}"/>
              </a:ext>
            </a:extLst>
          </p:cNvPr>
          <p:cNvSpPr txBox="1"/>
          <p:nvPr/>
        </p:nvSpPr>
        <p:spPr>
          <a:xfrm>
            <a:off x="5709946" y="425321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546B-B721-F049-8805-C2A0ECE4A227}"/>
              </a:ext>
            </a:extLst>
          </p:cNvPr>
          <p:cNvSpPr txBox="1"/>
          <p:nvPr/>
        </p:nvSpPr>
        <p:spPr>
          <a:xfrm>
            <a:off x="6423801" y="202339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F137E-FA99-874C-81A1-9B3706AC1B82}"/>
              </a:ext>
            </a:extLst>
          </p:cNvPr>
          <p:cNvSpPr txBox="1"/>
          <p:nvPr/>
        </p:nvSpPr>
        <p:spPr>
          <a:xfrm>
            <a:off x="6400057" y="274991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E2B3C-F45C-B141-962A-CA26A5100B79}"/>
              </a:ext>
            </a:extLst>
          </p:cNvPr>
          <p:cNvSpPr txBox="1"/>
          <p:nvPr/>
        </p:nvSpPr>
        <p:spPr>
          <a:xfrm>
            <a:off x="6400056" y="353378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95DB8-83CE-E645-A931-C1745899C5D2}"/>
              </a:ext>
            </a:extLst>
          </p:cNvPr>
          <p:cNvSpPr txBox="1"/>
          <p:nvPr/>
        </p:nvSpPr>
        <p:spPr>
          <a:xfrm>
            <a:off x="6400055" y="431431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FCEF0-CA25-E44A-BA07-927D2DC48447}"/>
              </a:ext>
            </a:extLst>
          </p:cNvPr>
          <p:cNvSpPr txBox="1"/>
          <p:nvPr/>
        </p:nvSpPr>
        <p:spPr>
          <a:xfrm>
            <a:off x="8847826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2EF8E-15C0-A940-AB8A-A228E9C7A56F}"/>
              </a:ext>
            </a:extLst>
          </p:cNvPr>
          <p:cNvSpPr txBox="1"/>
          <p:nvPr/>
        </p:nvSpPr>
        <p:spPr>
          <a:xfrm>
            <a:off x="8882330" y="2749917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30660-3452-524C-812E-25266A1F8A86}"/>
              </a:ext>
            </a:extLst>
          </p:cNvPr>
          <p:cNvSpPr txBox="1"/>
          <p:nvPr/>
        </p:nvSpPr>
        <p:spPr>
          <a:xfrm>
            <a:off x="8882330" y="3511752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B9BB3-92F8-BA4C-84A1-8EC0580768DC}"/>
              </a:ext>
            </a:extLst>
          </p:cNvPr>
          <p:cNvSpPr txBox="1"/>
          <p:nvPr/>
        </p:nvSpPr>
        <p:spPr>
          <a:xfrm>
            <a:off x="8882330" y="4028119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E995-86D4-E140-814B-81412D58D27D}"/>
              </a:ext>
            </a:extLst>
          </p:cNvPr>
          <p:cNvSpPr txBox="1"/>
          <p:nvPr/>
        </p:nvSpPr>
        <p:spPr>
          <a:xfrm>
            <a:off x="5700990" y="4774512"/>
            <a:ext cx="15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8361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 – Resilient Distributed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3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54D081-1E5D-384C-BA13-AD051D66C567}"/>
              </a:ext>
            </a:extLst>
          </p:cNvPr>
          <p:cNvSpPr txBox="1"/>
          <p:nvPr/>
        </p:nvSpPr>
        <p:spPr>
          <a:xfrm>
            <a:off x="1098367" y="383960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4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ADB44-2437-AB41-BE8E-0061FC99D1FE}"/>
              </a:ext>
            </a:extLst>
          </p:cNvPr>
          <p:cNvSpPr txBox="1"/>
          <p:nvPr/>
        </p:nvSpPr>
        <p:spPr>
          <a:xfrm>
            <a:off x="920932" y="3607077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5CECD4-F7C8-574B-B98A-80D5F5A4B0FB}"/>
              </a:ext>
            </a:extLst>
          </p:cNvPr>
          <p:cNvSpPr/>
          <p:nvPr/>
        </p:nvSpPr>
        <p:spPr>
          <a:xfrm>
            <a:off x="3074125" y="4423826"/>
            <a:ext cx="6914606" cy="4642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RDDb</a:t>
            </a:r>
            <a:endParaRPr lang="cs-CZ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7ADF3-EB7F-7A44-A467-60D6EC381842}"/>
              </a:ext>
            </a:extLst>
          </p:cNvPr>
          <p:cNvSpPr/>
          <p:nvPr/>
        </p:nvSpPr>
        <p:spPr>
          <a:xfrm>
            <a:off x="3892732" y="4525666"/>
            <a:ext cx="896982" cy="310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7D495-0027-3648-9EE8-359C90FE514F}"/>
              </a:ext>
            </a:extLst>
          </p:cNvPr>
          <p:cNvSpPr/>
          <p:nvPr/>
        </p:nvSpPr>
        <p:spPr>
          <a:xfrm>
            <a:off x="6204857" y="4525666"/>
            <a:ext cx="896982" cy="3101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33FB7-019E-0545-9C0D-5A0710E1EAFC}"/>
              </a:ext>
            </a:extLst>
          </p:cNvPr>
          <p:cNvSpPr/>
          <p:nvPr/>
        </p:nvSpPr>
        <p:spPr>
          <a:xfrm>
            <a:off x="8543108" y="4508248"/>
            <a:ext cx="896982" cy="310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596A061-6408-7640-8FB0-A12FA53076AE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3074126" y="3791743"/>
            <a:ext cx="8709" cy="864194"/>
          </a:xfrm>
          <a:prstGeom prst="curved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RDDb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RDDa.flatMap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BF38DA-0875-5B4F-82C6-6F6E00ABE2B1}"/>
              </a:ext>
            </a:extLst>
          </p:cNvPr>
          <p:cNvSpPr txBox="1"/>
          <p:nvPr/>
        </p:nvSpPr>
        <p:spPr>
          <a:xfrm>
            <a:off x="849086" y="3602268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Immutable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3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1"/>
            <a:ext cx="4937760" cy="8381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3892732" y="3971600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1427117" cy="20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D508653A-5AF3-3549-9830-1ECAB8B84B5F}"/>
              </a:ext>
            </a:extLst>
          </p:cNvPr>
          <p:cNvSpPr/>
          <p:nvPr/>
        </p:nvSpPr>
        <p:spPr>
          <a:xfrm>
            <a:off x="7668985" y="3134062"/>
            <a:ext cx="2662646" cy="2074688"/>
          </a:xfrm>
          <a:prstGeom prst="mathMultiply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A17D-4620-2441-9218-821E1553FF6B}"/>
              </a:ext>
            </a:extLst>
          </p:cNvPr>
          <p:cNvSpPr txBox="1"/>
          <p:nvPr/>
        </p:nvSpPr>
        <p:spPr>
          <a:xfrm>
            <a:off x="6932023" y="520875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658EE-4498-0A4E-8346-84386E01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Spark good for?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DAG – Directed Acyclic Graph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331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Transformation</a:t>
            </a:r>
            <a:endParaRPr lang="cs-CZ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797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Transformation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7A2FF-AE02-B94E-A45B-ECA27799C2A3}"/>
              </a:ext>
            </a:extLst>
          </p:cNvPr>
          <p:cNvSpPr txBox="1"/>
          <p:nvPr/>
        </p:nvSpPr>
        <p:spPr>
          <a:xfrm>
            <a:off x="100934" y="2998078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textFileRDD</a:t>
            </a:r>
            <a:endParaRPr lang="cs-CZ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C96362-EF45-6444-A297-6ACFD57D0C5D}"/>
              </a:ext>
            </a:extLst>
          </p:cNvPr>
          <p:cNvSpPr txBox="1"/>
          <p:nvPr/>
        </p:nvSpPr>
        <p:spPr>
          <a:xfrm>
            <a:off x="333565" y="3850406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0A1E8-CC96-E444-A240-17C02A23AAB3}"/>
              </a:ext>
            </a:extLst>
          </p:cNvPr>
          <p:cNvSpPr txBox="1"/>
          <p:nvPr/>
        </p:nvSpPr>
        <p:spPr>
          <a:xfrm>
            <a:off x="0" y="1955426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textFileRDD.flatMap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559D2D-8B9D-6246-A19D-AF2508C244E9}"/>
              </a:ext>
            </a:extLst>
          </p:cNvPr>
          <p:cNvSpPr txBox="1"/>
          <p:nvPr/>
        </p:nvSpPr>
        <p:spPr>
          <a:xfrm>
            <a:off x="3402292" y="13022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.map(…)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104BB3-9F99-3C4C-AE7F-E6168B35640F}"/>
              </a:ext>
            </a:extLst>
          </p:cNvPr>
          <p:cNvSpPr txBox="1"/>
          <p:nvPr/>
        </p:nvSpPr>
        <p:spPr>
          <a:xfrm>
            <a:off x="4070215" y="4681461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collect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F11EB5-5AA7-6745-BCF5-1E348C02EBE7}"/>
              </a:ext>
            </a:extLst>
          </p:cNvPr>
          <p:cNvSpPr txBox="1"/>
          <p:nvPr/>
        </p:nvSpPr>
        <p:spPr>
          <a:xfrm>
            <a:off x="4361096" y="2651815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D964E6-5C9A-174A-A572-4C5A4A6F13F4}"/>
              </a:ext>
            </a:extLst>
          </p:cNvPr>
          <p:cNvSpPr txBox="1"/>
          <p:nvPr/>
        </p:nvSpPr>
        <p:spPr>
          <a:xfrm>
            <a:off x="4337533" y="9145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B2B26-C354-604A-B86B-886B6A15958A}"/>
              </a:ext>
            </a:extLst>
          </p:cNvPr>
          <p:cNvSpPr txBox="1"/>
          <p:nvPr/>
        </p:nvSpPr>
        <p:spPr>
          <a:xfrm>
            <a:off x="6562378" y="1214689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join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DBC738-C62B-104A-AD21-77E5B88F8BB8}"/>
              </a:ext>
            </a:extLst>
          </p:cNvPr>
          <p:cNvSpPr txBox="1"/>
          <p:nvPr/>
        </p:nvSpPr>
        <p:spPr>
          <a:xfrm>
            <a:off x="8158244" y="1162391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24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RDDs,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DataFrames</a:t>
            </a:r>
            <a:r>
              <a:rPr lang="en-US" sz="5800" dirty="0"/>
              <a:t>,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2021D-2DC9-9942-98C3-706112A9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82600"/>
            <a:ext cx="10147300" cy="589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4E7244-50C2-A84D-AAA7-FB54AD269C1D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stackoverflow.com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questions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/31508083/difference-between-dataframe-in-spark-2-0-i-e-datasetrow-and-rdd-in-spark</a:t>
            </a:r>
          </a:p>
        </p:txBody>
      </p:sp>
    </p:spTree>
    <p:extLst>
      <p:ext uri="{BB962C8B-B14F-4D97-AF65-F5344CB8AC3E}">
        <p14:creationId xmlns:p14="http://schemas.microsoft.com/office/powerpoint/2010/main" val="280467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5676C-DD95-FF49-A409-EE58AD88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340848"/>
            <a:ext cx="11056882" cy="6176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2D325-B245-9C46-A496-6F63E9665F3C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databricks.com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/blog/2016/07/14/a-tale-of-three-apache-spark-apis-rdds-dataframes-and-datasets.html</a:t>
            </a:r>
          </a:p>
        </p:txBody>
      </p:sp>
    </p:spTree>
    <p:extLst>
      <p:ext uri="{BB962C8B-B14F-4D97-AF65-F5344CB8AC3E}">
        <p14:creationId xmlns:p14="http://schemas.microsoft.com/office/powerpoint/2010/main" val="322522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Spark Ecosystem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46887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7937-5E0D-FF40-B982-BC077AEC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E47B-511C-844F-8176-7464094F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A4037-171D-AA47-848A-641EC48BDF8A}"/>
              </a:ext>
            </a:extLst>
          </p:cNvPr>
          <p:cNvSpPr txBox="1"/>
          <p:nvPr/>
        </p:nvSpPr>
        <p:spPr>
          <a:xfrm>
            <a:off x="8554578" y="5850235"/>
            <a:ext cx="3195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Intorduction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117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24BD5-E191-5B4E-8711-87681687D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890" r="410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C476-3BC5-5743-BAFC-1AB204AA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Massive parallel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9683-F406-404E-93CB-658686FDFF8D}"/>
              </a:ext>
            </a:extLst>
          </p:cNvPr>
          <p:cNvSpPr/>
          <p:nvPr/>
        </p:nvSpPr>
        <p:spPr>
          <a:xfrm>
            <a:off x="1976825" y="6565262"/>
            <a:ext cx="102151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www.zdnet.com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article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google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opens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-data-center-kimono-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why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cloud-players-will-follow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388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/>
              <a:t>Large</a:t>
            </a:r>
            <a:r>
              <a:rPr lang="cs-CZ" sz="4000" b="1" dirty="0"/>
              <a:t> ETL </a:t>
            </a:r>
            <a:r>
              <a:rPr lang="cs-CZ" sz="4000" b="1" dirty="0" err="1"/>
              <a:t>jobs</a:t>
            </a:r>
            <a:endParaRPr lang="cs-CZ" sz="4000" b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Machine</a:t>
            </a:r>
            <a:r>
              <a:rPr lang="cs-CZ" sz="4000" b="1" dirty="0"/>
              <a:t> </a:t>
            </a:r>
            <a:r>
              <a:rPr lang="cs-CZ" sz="4000" b="1" dirty="0" err="1"/>
              <a:t>learning</a:t>
            </a:r>
            <a:r>
              <a:rPr lang="cs-CZ" sz="4000" b="1" dirty="0"/>
              <a:t> – </a:t>
            </a:r>
            <a:r>
              <a:rPr lang="cs-CZ" sz="4000" b="1" dirty="0" err="1"/>
              <a:t>combinatorial</a:t>
            </a:r>
            <a:r>
              <a:rPr lang="cs-CZ" sz="4000" b="1" dirty="0"/>
              <a:t> </a:t>
            </a:r>
            <a:r>
              <a:rPr lang="cs-CZ" sz="4000" b="1" dirty="0" err="1"/>
              <a:t>explosion</a:t>
            </a:r>
            <a:endParaRPr lang="cs-CZ" sz="4000" b="1" dirty="0"/>
          </a:p>
        </p:txBody>
      </p:sp>
    </p:spTree>
    <p:extLst>
      <p:ext uri="{BB962C8B-B14F-4D97-AF65-F5344CB8AC3E}">
        <p14:creationId xmlns:p14="http://schemas.microsoft.com/office/powerpoint/2010/main" val="374222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Unstructured</a:t>
            </a:r>
            <a:r>
              <a:rPr lang="cs-CZ" sz="4000" b="1" dirty="0"/>
              <a:t> data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5FDBF8-08EC-E240-AD8B-60C813883A14}"/>
              </a:ext>
            </a:extLst>
          </p:cNvPr>
          <p:cNvSpPr txBox="1">
            <a:spLocks/>
          </p:cNvSpPr>
          <p:nvPr/>
        </p:nvSpPr>
        <p:spPr>
          <a:xfrm>
            <a:off x="273173" y="3011623"/>
            <a:ext cx="4204235" cy="14548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2.9 bilion base </a:t>
            </a:r>
            <a:r>
              <a:rPr lang="cs-CZ" sz="2400" b="1" dirty="0" err="1"/>
              <a:t>pairs</a:t>
            </a:r>
            <a:endParaRPr lang="cs-CZ" sz="2400" b="1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~ 700MB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Reality 200GB </a:t>
            </a:r>
            <a:r>
              <a:rPr lang="cs-CZ" sz="2400" b="1" dirty="0" err="1"/>
              <a:t>from</a:t>
            </a:r>
            <a:r>
              <a:rPr lang="cs-CZ" sz="2400" b="1" dirty="0"/>
              <a:t> a </a:t>
            </a:r>
            <a:r>
              <a:rPr lang="cs-CZ" sz="2400" b="1" dirty="0" err="1"/>
              <a:t>sequencer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1499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Unstructured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data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processing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875394-0714-D547-B369-AA9664BEB813}"/>
              </a:ext>
            </a:extLst>
          </p:cNvPr>
          <p:cNvSpPr txBox="1">
            <a:spLocks/>
          </p:cNvSpPr>
          <p:nvPr/>
        </p:nvSpPr>
        <p:spPr>
          <a:xfrm>
            <a:off x="1051910" y="4972529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/>
              <a:t>Real </a:t>
            </a:r>
            <a:r>
              <a:rPr lang="cs-CZ" sz="4000" b="1" dirty="0" err="1"/>
              <a:t>time</a:t>
            </a:r>
            <a:r>
              <a:rPr lang="cs-CZ" sz="4000" b="1" dirty="0"/>
              <a:t>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D1EBE-0797-064C-BB7D-7400FA726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60" y="1903070"/>
            <a:ext cx="7605718" cy="281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ADBAD-A218-C749-9F7A-6BC5ED357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75" y="499680"/>
            <a:ext cx="5626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process a large datasets?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9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ultidocument 9">
            <a:extLst>
              <a:ext uri="{FF2B5EF4-FFF2-40B4-BE49-F238E27FC236}">
                <a16:creationId xmlns:a16="http://schemas.microsoft.com/office/drawing/2014/main" id="{316883C8-D7B9-C84B-AA73-966E5F0524AD}"/>
              </a:ext>
            </a:extLst>
          </p:cNvPr>
          <p:cNvSpPr/>
          <p:nvPr/>
        </p:nvSpPr>
        <p:spPr>
          <a:xfrm>
            <a:off x="1507067" y="1473202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967FC6-7C12-B040-A7DC-FFED503D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2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Mapreduce</a:t>
            </a:r>
            <a:r>
              <a:rPr lang="cs-CZ" dirty="0"/>
              <a:t>, </a:t>
            </a:r>
            <a:r>
              <a:rPr lang="cs-CZ" dirty="0" err="1"/>
              <a:t>Inverted</a:t>
            </a:r>
            <a:r>
              <a:rPr lang="cs-CZ" dirty="0"/>
              <a:t> Index and </a:t>
            </a:r>
            <a:r>
              <a:rPr lang="cs-CZ" dirty="0" err="1"/>
              <a:t>wordcount</a:t>
            </a:r>
            <a:endParaRPr lang="cs-CZ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5276A62-DE13-014C-8E99-C9E0DCB2AC86}"/>
              </a:ext>
            </a:extLst>
          </p:cNvPr>
          <p:cNvSpPr/>
          <p:nvPr/>
        </p:nvSpPr>
        <p:spPr>
          <a:xfrm>
            <a:off x="4792133" y="2540002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1659-81B7-0442-B85D-5D21FAB4E5BE}"/>
              </a:ext>
            </a:extLst>
          </p:cNvPr>
          <p:cNvSpPr txBox="1"/>
          <p:nvPr/>
        </p:nvSpPr>
        <p:spPr>
          <a:xfrm>
            <a:off x="7450666" y="2140004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page2, page6</a:t>
            </a:r>
          </a:p>
          <a:p>
            <a:r>
              <a:rPr lang="cs-CZ" dirty="0" err="1"/>
              <a:t>cat</a:t>
            </a:r>
            <a:r>
              <a:rPr lang="cs-CZ" dirty="0"/>
              <a:t> -&gt; page1, page3, page5 </a:t>
            </a:r>
          </a:p>
          <a:p>
            <a:r>
              <a:rPr lang="cs-CZ" dirty="0"/>
              <a:t>car -&gt; page6</a:t>
            </a:r>
          </a:p>
          <a:p>
            <a:r>
              <a:rPr lang="cs-CZ" dirty="0" err="1"/>
              <a:t>cow</a:t>
            </a:r>
            <a:r>
              <a:rPr lang="cs-CZ" dirty="0"/>
              <a:t> -&gt; page1, page6</a:t>
            </a:r>
          </a:p>
          <a:p>
            <a:r>
              <a:rPr lang="cs-CZ" dirty="0"/>
              <a:t>dog -&gt; page1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97FB0A26-5D80-A848-9704-CF1199D6938B}"/>
              </a:ext>
            </a:extLst>
          </p:cNvPr>
          <p:cNvSpPr/>
          <p:nvPr/>
        </p:nvSpPr>
        <p:spPr>
          <a:xfrm>
            <a:off x="1507067" y="4235983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2BD7B66-897F-9A48-9181-3681DA391801}"/>
              </a:ext>
            </a:extLst>
          </p:cNvPr>
          <p:cNvSpPr/>
          <p:nvPr/>
        </p:nvSpPr>
        <p:spPr>
          <a:xfrm>
            <a:off x="4792133" y="5302783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91D54-26A1-5F44-B795-688EAF8ACAD4}"/>
              </a:ext>
            </a:extLst>
          </p:cNvPr>
          <p:cNvSpPr txBox="1"/>
          <p:nvPr/>
        </p:nvSpPr>
        <p:spPr>
          <a:xfrm>
            <a:off x="7450666" y="4902785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2</a:t>
            </a:r>
          </a:p>
          <a:p>
            <a:r>
              <a:rPr lang="cs-CZ" dirty="0" err="1"/>
              <a:t>cat</a:t>
            </a:r>
            <a:r>
              <a:rPr lang="cs-CZ" dirty="0"/>
              <a:t> -&gt; 3</a:t>
            </a:r>
          </a:p>
          <a:p>
            <a:r>
              <a:rPr lang="cs-CZ" dirty="0"/>
              <a:t>car -&gt; 1</a:t>
            </a:r>
          </a:p>
          <a:p>
            <a:r>
              <a:rPr lang="cs-CZ" dirty="0" err="1"/>
              <a:t>cow</a:t>
            </a:r>
            <a:r>
              <a:rPr lang="cs-CZ" dirty="0"/>
              <a:t> -&gt; 2</a:t>
            </a:r>
          </a:p>
          <a:p>
            <a:r>
              <a:rPr lang="cs-CZ" dirty="0"/>
              <a:t>dog -&gt; 1</a:t>
            </a:r>
          </a:p>
        </p:txBody>
      </p:sp>
    </p:spTree>
    <p:extLst>
      <p:ext uri="{BB962C8B-B14F-4D97-AF65-F5344CB8AC3E}">
        <p14:creationId xmlns:p14="http://schemas.microsoft.com/office/powerpoint/2010/main" val="41449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464</Words>
  <Application>Microsoft Macintosh PowerPoint</Application>
  <PresentationFormat>Widescreen</PresentationFormat>
  <Paragraphs>147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 Theme</vt:lpstr>
      <vt:lpstr>PowerPoint Presentation</vt:lpstr>
      <vt:lpstr>What is Spark good for?</vt:lpstr>
      <vt:lpstr>Massive parallel processing</vt:lpstr>
      <vt:lpstr>PowerPoint Presentation</vt:lpstr>
      <vt:lpstr>PowerPoint Presentation</vt:lpstr>
      <vt:lpstr>PowerPoint Presentation</vt:lpstr>
      <vt:lpstr>PowerPoint Presentation</vt:lpstr>
      <vt:lpstr>How to process a large datasets?</vt:lpstr>
      <vt:lpstr>Mapreduce, Inverted Index and wordcount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RDD – Resilient Distributed Dataset</vt:lpstr>
      <vt:lpstr>PowerPoint Presentation</vt:lpstr>
      <vt:lpstr>PowerPoint Presentation</vt:lpstr>
      <vt:lpstr>PowerPoint Presentation</vt:lpstr>
      <vt:lpstr>PowerPoint Presentation</vt:lpstr>
      <vt:lpstr>DAG – Directed Acyclic Graph</vt:lpstr>
      <vt:lpstr>PowerPoint Presentation</vt:lpstr>
      <vt:lpstr>PowerPoint Presentation</vt:lpstr>
      <vt:lpstr>PowerPoint Presentation</vt:lpstr>
      <vt:lpstr>RDDs, DataFrames, Datasets</vt:lpstr>
      <vt:lpstr>PowerPoint Presentation</vt:lpstr>
      <vt:lpstr>PowerPoint Presentation</vt:lpstr>
      <vt:lpstr>Spark Ecosystem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9</cp:revision>
  <dcterms:created xsi:type="dcterms:W3CDTF">2018-10-27T11:08:14Z</dcterms:created>
  <dcterms:modified xsi:type="dcterms:W3CDTF">2018-11-27T15:35:36Z</dcterms:modified>
</cp:coreProperties>
</file>